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6"/>
  </p:notesMasterIdLst>
  <p:sldIdLst>
    <p:sldId id="256" r:id="rId2"/>
    <p:sldId id="258" r:id="rId3"/>
    <p:sldId id="259" r:id="rId4"/>
    <p:sldId id="261" r:id="rId5"/>
    <p:sldId id="263" r:id="rId6"/>
    <p:sldId id="266" r:id="rId7"/>
    <p:sldId id="391" r:id="rId8"/>
    <p:sldId id="267" r:id="rId9"/>
    <p:sldId id="268" r:id="rId10"/>
    <p:sldId id="269" r:id="rId11"/>
    <p:sldId id="273" r:id="rId12"/>
    <p:sldId id="283" r:id="rId13"/>
    <p:sldId id="274" r:id="rId14"/>
    <p:sldId id="276" r:id="rId15"/>
    <p:sldId id="278" r:id="rId16"/>
    <p:sldId id="280" r:id="rId17"/>
    <p:sldId id="281" r:id="rId18"/>
    <p:sldId id="282" r:id="rId19"/>
    <p:sldId id="284" r:id="rId20"/>
    <p:sldId id="285" r:id="rId21"/>
    <p:sldId id="286" r:id="rId22"/>
    <p:sldId id="287" r:id="rId23"/>
    <p:sldId id="288" r:id="rId24"/>
    <p:sldId id="292" r:id="rId25"/>
    <p:sldId id="293" r:id="rId26"/>
    <p:sldId id="294" r:id="rId27"/>
    <p:sldId id="296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10" r:id="rId40"/>
    <p:sldId id="311" r:id="rId41"/>
    <p:sldId id="313" r:id="rId42"/>
    <p:sldId id="314" r:id="rId43"/>
    <p:sldId id="316" r:id="rId44"/>
    <p:sldId id="317" r:id="rId45"/>
    <p:sldId id="319" r:id="rId46"/>
    <p:sldId id="320" r:id="rId47"/>
    <p:sldId id="322" r:id="rId48"/>
    <p:sldId id="324" r:id="rId49"/>
    <p:sldId id="325" r:id="rId50"/>
    <p:sldId id="323" r:id="rId51"/>
    <p:sldId id="328" r:id="rId52"/>
    <p:sldId id="329" r:id="rId53"/>
    <p:sldId id="330" r:id="rId54"/>
    <p:sldId id="337" r:id="rId55"/>
    <p:sldId id="309" r:id="rId56"/>
    <p:sldId id="332" r:id="rId57"/>
    <p:sldId id="333" r:id="rId58"/>
    <p:sldId id="335" r:id="rId59"/>
    <p:sldId id="338" r:id="rId60"/>
    <p:sldId id="339" r:id="rId61"/>
    <p:sldId id="340" r:id="rId62"/>
    <p:sldId id="336" r:id="rId63"/>
    <p:sldId id="342" r:id="rId64"/>
    <p:sldId id="343" r:id="rId65"/>
    <p:sldId id="344" r:id="rId66"/>
    <p:sldId id="345" r:id="rId67"/>
    <p:sldId id="346" r:id="rId68"/>
    <p:sldId id="348" r:id="rId69"/>
    <p:sldId id="349" r:id="rId70"/>
    <p:sldId id="351" r:id="rId71"/>
    <p:sldId id="353" r:id="rId72"/>
    <p:sldId id="354" r:id="rId73"/>
    <p:sldId id="355" r:id="rId74"/>
    <p:sldId id="357" r:id="rId75"/>
    <p:sldId id="358" r:id="rId76"/>
    <p:sldId id="360" r:id="rId77"/>
    <p:sldId id="361" r:id="rId78"/>
    <p:sldId id="363" r:id="rId79"/>
    <p:sldId id="364" r:id="rId80"/>
    <p:sldId id="365" r:id="rId81"/>
    <p:sldId id="367" r:id="rId82"/>
    <p:sldId id="371" r:id="rId83"/>
    <p:sldId id="372" r:id="rId84"/>
    <p:sldId id="374" r:id="rId85"/>
    <p:sldId id="375" r:id="rId86"/>
    <p:sldId id="378" r:id="rId87"/>
    <p:sldId id="379" r:id="rId88"/>
    <p:sldId id="380" r:id="rId89"/>
    <p:sldId id="383" r:id="rId90"/>
    <p:sldId id="384" r:id="rId91"/>
    <p:sldId id="385" r:id="rId92"/>
    <p:sldId id="387" r:id="rId93"/>
    <p:sldId id="389" r:id="rId94"/>
    <p:sldId id="390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108" d="100"/>
          <a:sy n="108" d="100"/>
        </p:scale>
        <p:origin x="171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0A0EF-42D5-48D0-B532-D34C27F08FB6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F847C-0E9F-48E1-B698-C05EEA5BC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0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F847C-0E9F-48E1-B698-C05EEA5BCA0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79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E2ECE32-5DC3-4045-AF87-14AC3EDF42CE}" type="datetimeFigureOut">
              <a:rPr lang="en-US" smtClean="0"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F0959B7-A933-439C-A133-4E2520628A2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869840"/>
            <a:ext cx="3313355" cy="170216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Alabama Past State Presidents’ Endowment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$1200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Mary Louise Smith Memorial Endowment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$2000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" y="56343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Devin Mitchell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5740"/>
            <a:ext cx="344374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4165240"/>
            <a:ext cx="3313355" cy="170216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Ann and Bob Becker Endowment $750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Cora E and Royal L Scott Family Endowment $750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Drs. Sidney and Corinne Milburn Memorial Endowment $750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MARC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533931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Michael Sperry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2" y="990600"/>
            <a:ext cx="3824254" cy="37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726840"/>
            <a:ext cx="3313355" cy="14735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Arizona Council Sunshine Fund Endowment $750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188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Danyelle Khmara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0" y="609600"/>
            <a:ext cx="3741675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098876"/>
            <a:ext cx="3313355" cy="2244524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Arkansas State Council Endowment $600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Rosagene Huggins Memorial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Morgan Ware</a:t>
            </a:r>
          </a:p>
        </p:txBody>
      </p:sp>
      <p:pic>
        <p:nvPicPr>
          <p:cNvPr id="6" name="Picture 2" descr="Image result for graduation cap 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3" y="1981200"/>
            <a:ext cx="4174414" cy="25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19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755877"/>
            <a:ext cx="3313355" cy="17021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Arlene and Dennis Schlosser Memorial Endowment $3000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Jalisa Jackson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4071828" cy="27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Josiah Williford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475" y="1165225"/>
            <a:ext cx="5048250" cy="3365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48200" y="1755877"/>
            <a:ext cx="3313355" cy="17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Arlene and Dennis Schlosser Memorial Endowment $3000</a:t>
            </a:r>
          </a:p>
        </p:txBody>
      </p:sp>
    </p:spTree>
    <p:extLst>
      <p:ext uri="{BB962C8B-B14F-4D97-AF65-F5344CB8AC3E}">
        <p14:creationId xmlns:p14="http://schemas.microsoft.com/office/powerpoint/2010/main" val="31034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Karli Coffinger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1" y="593360"/>
            <a:ext cx="4009039" cy="47237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48200" y="1755877"/>
            <a:ext cx="3313355" cy="17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Arlene and Dennis Schlosser Memorial Endowment $3000</a:t>
            </a:r>
          </a:p>
        </p:txBody>
      </p:sp>
    </p:spTree>
    <p:extLst>
      <p:ext uri="{BB962C8B-B14F-4D97-AF65-F5344CB8AC3E}">
        <p14:creationId xmlns:p14="http://schemas.microsoft.com/office/powerpoint/2010/main" val="29043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Zane Jarecke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8" y="536448"/>
            <a:ext cx="3406721" cy="46451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48200" y="1755877"/>
            <a:ext cx="3313355" cy="1702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Arlene and Dennis Schlosser Memorial Endowment $3000</a:t>
            </a:r>
          </a:p>
        </p:txBody>
      </p:sp>
    </p:spTree>
    <p:extLst>
      <p:ext uri="{BB962C8B-B14F-4D97-AF65-F5344CB8AC3E}">
        <p14:creationId xmlns:p14="http://schemas.microsoft.com/office/powerpoint/2010/main" val="8304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9604" y="2895600"/>
            <a:ext cx="3313355" cy="2930324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Arlene and Dennis Schlosser Memorial Endowment $3000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Mary Louise Smith Memorial Endowment $2000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Jean Merrill General Honorarium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Jade Fischer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833582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981200"/>
            <a:ext cx="3313355" cy="2625524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Arlene and Dennis Schlosser Memorial Endowment $3000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Omicron – Tacoma, Washington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4819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Kamryn Allen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" y="1676400"/>
            <a:ext cx="4158298" cy="277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209800"/>
            <a:ext cx="3313355" cy="9054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Art &amp; Sandy Fuller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Collin Davis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/>
          <a:stretch/>
        </p:blipFill>
        <p:spPr>
          <a:xfrm>
            <a:off x="685800" y="533400"/>
            <a:ext cx="320249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7645" y="2641240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Alice / Jeanne Wagner Endowment $750</a:t>
            </a:r>
            <a:br>
              <a:rPr lang="en-US" sz="2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Chance Endowment $1500</a:t>
            </a:r>
            <a:br>
              <a:rPr lang="en-US" sz="2000" dirty="0"/>
            </a:b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318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Olufunmilayo Ashiru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9" y="612648"/>
            <a:ext cx="2612898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8150" y="4357483"/>
            <a:ext cx="3313355" cy="170216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Ayers/Gallatin Endowment $900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Ruth Gregg Memorial Endowment $750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Worda Russell Memorial Endowment $750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Linda Schmidt General Honorarium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826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Albert Appouh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4" y="521519"/>
            <a:ext cx="3323864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787689"/>
            <a:ext cx="3313355" cy="17021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Billy Brockmann Memorial Endowment $1250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" y="5715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Erica Anaya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000" y="1069975"/>
            <a:ext cx="49022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406927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BMW Hope Endowment $750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Amy Howe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6" y="228600"/>
            <a:ext cx="2837208" cy="51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4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286000"/>
            <a:ext cx="3313355" cy="9054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Bob and Jane Jones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4864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Maya Westberg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326136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905000"/>
            <a:ext cx="3313355" cy="3006524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California State Council/EM Bullock Memorial Endowment $500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California State Council Past President Auxiliary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Amy Cossey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22" y="685800"/>
            <a:ext cx="3304155" cy="45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220845"/>
            <a:ext cx="3313355" cy="91439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Carol Murphy Memorial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Christian Messemer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" y="1787688"/>
            <a:ext cx="4000501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6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90800"/>
            <a:ext cx="3313355" cy="2015924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Colorado Lamplighters Endowment $500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Colorado Lamplighters/Beta Omicron Endowment $900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Bethany Ho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0" y="496824"/>
            <a:ext cx="3076659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590800"/>
            <a:ext cx="3313355" cy="170216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Deborah Humphrey Endowment $1200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Angie Butenschoen General Honorarium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333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Victoria Holt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3" y="1447800"/>
            <a:ext cx="4114800" cy="30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209800"/>
            <a:ext cx="3313355" cy="9816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Dorothy Dyer Vanek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6343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Sydney Strawer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2" y="533400"/>
            <a:ext cx="3549254" cy="46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 Payne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600200"/>
            <a:ext cx="4151376" cy="278003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48200" y="2209800"/>
            <a:ext cx="3313355" cy="9816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Dorothy Dyer Vanek Endowment $1000</a:t>
            </a:r>
          </a:p>
        </p:txBody>
      </p:sp>
    </p:spTree>
    <p:extLst>
      <p:ext uri="{BB962C8B-B14F-4D97-AF65-F5344CB8AC3E}">
        <p14:creationId xmlns:p14="http://schemas.microsoft.com/office/powerpoint/2010/main" val="18410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514600"/>
            <a:ext cx="3313355" cy="838200"/>
          </a:xfrm>
        </p:spPr>
        <p:txBody>
          <a:bodyPr>
            <a:noAutofit/>
          </a:bodyPr>
          <a:lstStyle/>
          <a:p>
            <a:br>
              <a:rPr lang="en-US" sz="2400" b="1" dirty="0"/>
            </a:br>
            <a:br>
              <a:rPr lang="en-US" sz="2400" b="1" dirty="0"/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Alice/Jeanne Wagner Endowment $750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05" y="57105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Niklas Traylor</a:t>
            </a:r>
          </a:p>
        </p:txBody>
      </p:sp>
      <p:pic>
        <p:nvPicPr>
          <p:cNvPr id="1026" name="m_-22638179970674963212B2887-6199-4594-A09E-6263575B2525" descr="947E113F-3D5A-4859-9BD1-EE899C67D535@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3716122" cy="464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2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7912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Siena Worthey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55" y="1676400"/>
            <a:ext cx="4100088" cy="284074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48200" y="2209800"/>
            <a:ext cx="3313355" cy="9816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Dorothy Dyer Vanek Endowment $1000</a:t>
            </a:r>
          </a:p>
        </p:txBody>
      </p:sp>
    </p:spTree>
    <p:extLst>
      <p:ext uri="{BB962C8B-B14F-4D97-AF65-F5344CB8AC3E}">
        <p14:creationId xmlns:p14="http://schemas.microsoft.com/office/powerpoint/2010/main" val="253958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8680" y="2438400"/>
            <a:ext cx="3398520" cy="2777924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Dorothy Hendricks Endowment $1000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Margaret ‘Peggy’ Rader Memorial Endowment $2000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Washington State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Lila Faulhaber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4" y="457200"/>
            <a:ext cx="3086112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498240"/>
            <a:ext cx="3313355" cy="17021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Eloise Collins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Madeleine Soileau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6" y="533400"/>
            <a:ext cx="3483865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286000"/>
            <a:ext cx="3313355" cy="9401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Emily Thomas Memorial Endowment $800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Stuart Allan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6" y="990600"/>
            <a:ext cx="4214527" cy="421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362200"/>
            <a:ext cx="3313355" cy="1210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Epsilon Eta/Linda Cronin Memorial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Valerie </a:t>
            </a:r>
            <a:r>
              <a:rPr lang="en-US" sz="2400" dirty="0" err="1"/>
              <a:t>Binns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16" y="536448"/>
            <a:ext cx="3087367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787689"/>
            <a:ext cx="3313355" cy="323958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ESA Foundation Endowment $800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Jan Reppentine/Arkansas State Council Endowment $500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SERC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Teah Flynn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" y="228600"/>
            <a:ext cx="3574334" cy="49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447364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Frances Shugart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Wendy Tan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2" y="457200"/>
            <a:ext cx="3223256" cy="483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5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412640"/>
            <a:ext cx="3313355" cy="11687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Gordon and Betty Cape Continuing Education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4864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Lillan Kaplen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6" y="533400"/>
            <a:ext cx="3096768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8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42020"/>
            <a:ext cx="3313355" cy="3006524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Graduate Studies Endowment $5000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Mary Louise Smith Memorial Endowment $2000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Maxine Wirth Graduate Studies Endowment $1500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Folake Oyegbola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5" y="457200"/>
            <a:ext cx="3096768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362200"/>
            <a:ext cx="3313355" cy="2625524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Hazel Knapp Endowment $1000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Jerry &amp; Judith Huntley Endowment $750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Laverne ‘Bun’ Young Endowment $800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799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Kelsy Weber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7" y="609600"/>
            <a:ext cx="3483864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7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743200"/>
            <a:ext cx="3433354" cy="121920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Allen/Files Endowment $750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en-US" sz="20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Luke Morgan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4085755" cy="305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6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441358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Helping Hands of WSC Endowment $900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715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Katherine Butler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3" y="533400"/>
            <a:ext cx="3485934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1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5905" y="2599764"/>
            <a:ext cx="3313355" cy="905436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Holsted/Simmons/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Haymaker Endowment $1400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Morgan Pringnitz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0" y="457200"/>
            <a:ext cx="382024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Maddie Myers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3" y="762000"/>
            <a:ext cx="3822733" cy="4267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05905" y="2599764"/>
            <a:ext cx="3313355" cy="905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Holsted/Simmons/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Haymaker Endowment $1400</a:t>
            </a:r>
          </a:p>
        </p:txBody>
      </p:sp>
    </p:spTree>
    <p:extLst>
      <p:ext uri="{BB962C8B-B14F-4D97-AF65-F5344CB8AC3E}">
        <p14:creationId xmlns:p14="http://schemas.microsoft.com/office/powerpoint/2010/main" val="40984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3328" y="2438400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Hope Baney Memorial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James Johnson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2" y="460248"/>
            <a:ext cx="3443755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5548" y="2523564"/>
            <a:ext cx="3505200" cy="7530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Hope for Kansas Heroes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Kinzley Cornwell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7"/>
          <a:stretch/>
        </p:blipFill>
        <p:spPr>
          <a:xfrm>
            <a:off x="716813" y="460248"/>
            <a:ext cx="3138374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7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7645" y="2412640"/>
            <a:ext cx="3313355" cy="8639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Indiana State Council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Grace Zhang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533400"/>
            <a:ext cx="35814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3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2206" y="2667000"/>
            <a:ext cx="3313355" cy="170216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Jack and Lucille Crossno Memorial Endowment $500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Kansas State Council Endowment $1200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4057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Perla Moncayo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9" y="1447800"/>
            <a:ext cx="4191000" cy="27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2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1481857"/>
            <a:ext cx="3313355" cy="4572000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James McPherson Memorial Endowment $1000</a:t>
            </a:r>
            <a:br>
              <a:rPr lang="en-US" sz="18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18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18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Mary Louise Smith Memorial Endowment $2000</a:t>
            </a:r>
            <a:br>
              <a:rPr lang="en-US" sz="18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18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18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Sherman and Nancy Reece Endowment $1500</a:t>
            </a:r>
            <a:br>
              <a:rPr lang="en-US" sz="18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18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18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Carol Worley General Honorarium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Justin Bennett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6" y="457200"/>
            <a:ext cx="3469527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447364"/>
            <a:ext cx="342003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Jay Peckham Pharmacy Endowment $7500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7912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Jensen Kiesow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3" y="688848"/>
            <a:ext cx="3558613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2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574440"/>
            <a:ext cx="3313355" cy="170216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Jeanne Parker Memorial Endowment $750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Arley Rodriguez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8" y="533400"/>
            <a:ext cx="3483864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514600"/>
            <a:ext cx="3352800" cy="129540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Alpha Kappa #4401 / Jean Hall Endowment $500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en-US" sz="20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Audrey Giammalva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1685"/>
          <a:stretch/>
        </p:blipFill>
        <p:spPr>
          <a:xfrm>
            <a:off x="304800" y="979005"/>
            <a:ext cx="3899517" cy="388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6670" y="2444406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Jerry Harvey Endowment $750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Adriana Sanchez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7" y="536448"/>
            <a:ext cx="3483864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3660" y="2362200"/>
            <a:ext cx="3313355" cy="17021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Jerry Harvey Endowment $750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Kay Mills Memorial Endowment $800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715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Caroline Matteson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5275" y="1165225"/>
            <a:ext cx="5162548" cy="34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4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4068" y="2937076"/>
            <a:ext cx="3313355" cy="568124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Joan G Monson &amp; Dean E Monson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4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Katelyn Krzemien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457200"/>
            <a:ext cx="3098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369" y="2590800"/>
            <a:ext cx="3313355" cy="77434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Jordan Griffith Memorial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Nykol Williamson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2" y="533400"/>
            <a:ext cx="3176016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7645" y="2514600"/>
            <a:ext cx="3313355" cy="10578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Kansas Lamplighter Memorial Endowment $900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308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Morgan Feldkamp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1" y="533400"/>
            <a:ext cx="3277413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0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124" y="2599764"/>
            <a:ext cx="3313355" cy="7530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Kentucky State Council Endowment $1200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697" y="5715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Tessa Howard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1" y="990600"/>
            <a:ext cx="4147532" cy="40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9604" y="2523564"/>
            <a:ext cx="3313355" cy="11340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Kristine Williamson Memorial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Gabe Gilmore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524000"/>
            <a:ext cx="4190999" cy="314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90800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Les and Rosalee Echele Family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Madeline Wappelhorst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8" y="536448"/>
            <a:ext cx="3483864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7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90800"/>
            <a:ext cx="3313355" cy="83820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Linda Moore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252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Thinh Truong</a:t>
            </a:r>
          </a:p>
        </p:txBody>
      </p:sp>
      <p:pic>
        <p:nvPicPr>
          <p:cNvPr id="2050" name="Picture 2" descr="Image result for graduation cap 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3" y="1981200"/>
            <a:ext cx="4174414" cy="25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743200"/>
            <a:ext cx="3313355" cy="170216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Lynn and Rich Hughes Family Endowment $1100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Oregon State Council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Nikolas Lindauer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7" y="533400"/>
            <a:ext cx="3483864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362200"/>
            <a:ext cx="3313355" cy="2877667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Alpha Kappa #4401/Jean Varga Endowment $500</a:t>
            </a:r>
            <a:br>
              <a:rPr lang="en-US" sz="22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2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2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Alpha Kappa #4401/Joann Zaleski Endowment $600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Kaci Jackson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536448"/>
            <a:ext cx="3096768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0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9247" y="2438400"/>
            <a:ext cx="3313355" cy="1253924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Margaret ‘Peggy’ Rader Memorial Endowment $2000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304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Katherine Chamberlin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3" y="457200"/>
            <a:ext cx="2840102" cy="47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7" y="5715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Jalena Myers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77" y="685800"/>
            <a:ext cx="2685280" cy="46451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99247" y="2438400"/>
            <a:ext cx="3313355" cy="12539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Margaret ‘Peggy’ Rader Memorial Endowment $2000</a:t>
            </a:r>
          </a:p>
        </p:txBody>
      </p:sp>
    </p:spTree>
    <p:extLst>
      <p:ext uri="{BB962C8B-B14F-4D97-AF65-F5344CB8AC3E}">
        <p14:creationId xmlns:p14="http://schemas.microsoft.com/office/powerpoint/2010/main" val="73612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Annabelle Downs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51" b="54445"/>
          <a:stretch/>
        </p:blipFill>
        <p:spPr>
          <a:xfrm>
            <a:off x="198754" y="1447800"/>
            <a:ext cx="4174492" cy="3276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99247" y="2438400"/>
            <a:ext cx="3313355" cy="12539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Margaret ‘Peggy’ Rader Memorial Endowment $2000</a:t>
            </a:r>
          </a:p>
        </p:txBody>
      </p:sp>
    </p:spTree>
    <p:extLst>
      <p:ext uri="{BB962C8B-B14F-4D97-AF65-F5344CB8AC3E}">
        <p14:creationId xmlns:p14="http://schemas.microsoft.com/office/powerpoint/2010/main" val="34210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403812"/>
            <a:ext cx="3313355" cy="99060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Marjorie J Hamrick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715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Callie Barker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3" y="540424"/>
            <a:ext cx="3627073" cy="471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0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4349" y="2488840"/>
            <a:ext cx="3313355" cy="11687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Mary Louise Smith Memorial Endowment $2000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Denton Diggins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3274451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743200"/>
            <a:ext cx="3313355" cy="170216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Mary Louise Smith Memorial Endowment $2000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Montana State ESA Endowment $900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Elizabeth Barton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9" y="1371600"/>
            <a:ext cx="434156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4122" y="2590800"/>
            <a:ext cx="3313355" cy="7530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Maxine Wheelan/Delta Chi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838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Nadia Khoda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6" y="533400"/>
            <a:ext cx="3483864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90800"/>
            <a:ext cx="3313355" cy="7530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McConnell Family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648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Alexandria Brown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7" y="533400"/>
            <a:ext cx="3716122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9604" y="2438400"/>
            <a:ext cx="3313355" cy="17021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McConnell Family Endowment $1000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Ralph and Ruth Strother Endowment $900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7105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Jade Massey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0" y="741886"/>
            <a:ext cx="3940595" cy="428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McConnell Family Endowment $1000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New Mexico State Council Roadrunner Endowment $700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7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Jenica Laney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33" y="533400"/>
            <a:ext cx="3096768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905000"/>
            <a:ext cx="3313355" cy="2777709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Alpha Kappa #4410/Michelle J Doherty Endowment $500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Peggy Jacques Memorial Endowment $500</a:t>
            </a:r>
            <a:b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en-US" sz="20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170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Tiffany Reinke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2" y="533400"/>
            <a:ext cx="3384035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6343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Najaha Musse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3" y="609600"/>
            <a:ext cx="3301393" cy="46451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24400" y="2294964"/>
            <a:ext cx="3313355" cy="12864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Minnesota State Memorial Endowment $1000</a:t>
            </a:r>
          </a:p>
        </p:txBody>
      </p:sp>
    </p:spTree>
    <p:extLst>
      <p:ext uri="{BB962C8B-B14F-4D97-AF65-F5344CB8AC3E}">
        <p14:creationId xmlns:p14="http://schemas.microsoft.com/office/powerpoint/2010/main" val="10975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294964"/>
            <a:ext cx="3313355" cy="12864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Minnesota State Memorial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Danielle Tran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4114800" cy="43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99764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Missouri GICC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Colleen Doyle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" y="609600"/>
            <a:ext cx="3096768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599764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Missouri State Council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4864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Ashley Windsor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2" y="396817"/>
            <a:ext cx="3382311" cy="470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7645" y="2590800"/>
            <a:ext cx="3313355" cy="833718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Missouri Torchbearers’ Endowment $1200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7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Sara Gammon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45" y="533400"/>
            <a:ext cx="3093743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14600"/>
            <a:ext cx="3313355" cy="9054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Nancy Jo Fox Memorial Endowment $750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Emma Cape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0" y="533400"/>
            <a:ext cx="3158920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675964"/>
            <a:ext cx="3313355" cy="7530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Nebraska ESA Endowment $900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5581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Terese Navarra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7" y="533400"/>
            <a:ext cx="3716122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2206" y="2362200"/>
            <a:ext cx="3313355" cy="13626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Neta Hendricks Memorial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6343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Eliana Benevento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7" y="451104"/>
            <a:ext cx="3327821" cy="46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667000"/>
            <a:ext cx="3313355" cy="13626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Ohio State Council/Nancy Waymire Memorial Endowment $700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7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Timothy Heaton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095" y="939378"/>
            <a:ext cx="5076624" cy="38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7645" y="2599764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Oklahoma District II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393" y="54864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Ivy Borders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3" y="1524000"/>
            <a:ext cx="4191000" cy="299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2208" y="4267200"/>
            <a:ext cx="3343835" cy="1702160"/>
          </a:xfrm>
        </p:spPr>
        <p:txBody>
          <a:bodyPr>
            <a:noAutofit/>
          </a:bodyPr>
          <a:lstStyle/>
          <a:p>
            <a: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Alpha Omicron #2520 Arizona Endowment $1000</a:t>
            </a:r>
            <a:b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Arizona Council Endowment $500</a:t>
            </a:r>
            <a:b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Arizona Council Sunshine Fund Endowment $750</a:t>
            </a:r>
            <a:br>
              <a:rPr lang="en-US" sz="1400" b="1" dirty="0">
                <a:solidFill>
                  <a:srgbClr val="00B0F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1400" b="1" dirty="0">
                <a:solidFill>
                  <a:srgbClr val="00B0F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Elsie and Jay Vogler Memorial Teaching Endowment $500</a:t>
            </a:r>
            <a:b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Lois E Carter Memorial Teaching Endowment $500</a:t>
            </a:r>
            <a:b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1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Priscilla Gale Memorial Endowment $750</a:t>
            </a:r>
            <a:endParaRPr lang="en-US" sz="1400" b="1" dirty="0">
              <a:solidFill>
                <a:srgbClr val="00B0F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Taylor Pineda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03" y="304800"/>
            <a:ext cx="2370994" cy="50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667000"/>
            <a:ext cx="3313355" cy="10925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Oscar and Joyce Whitewing Honorarium Endowment $900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Kiet Nguyen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9" y="609600"/>
            <a:ext cx="4170158" cy="44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7645" y="2590800"/>
            <a:ext cx="3313355" cy="114300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Phyllis Shoemaker Memorial Endowment $600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692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 Anderson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6" y="1600200"/>
            <a:ext cx="4198092" cy="299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90800"/>
            <a:ext cx="3313355" cy="1210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Shirley A Dreyer Memorial Endowment $700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7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Akpovona Ojaruega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" y="1600200"/>
            <a:ext cx="4227328" cy="28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Heather Wood Buzzard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18" y="685800"/>
            <a:ext cx="3878199" cy="43645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24400" y="2590800"/>
            <a:ext cx="3313355" cy="1210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Shirley A Dreyer Memorial Endowment $700</a:t>
            </a:r>
          </a:p>
        </p:txBody>
      </p:sp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675964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Tulsa Area Council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Faith Harl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17" y="1371600"/>
            <a:ext cx="4368802" cy="32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667000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Virginia State Endowment $800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5626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Gelila Kassaye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86" y="533400"/>
            <a:ext cx="3483864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667000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West Virginia Endowment $800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Sarah Stewart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9" y="536448"/>
            <a:ext cx="3924617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3303" y="2590800"/>
            <a:ext cx="3313355" cy="9054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Wisconsin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7" y="54864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Ismael Coello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7" y="1447800"/>
            <a:ext cx="4251300" cy="300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675964"/>
            <a:ext cx="3313355" cy="829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York Family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715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Chelsee Aguirre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7" y="1447800"/>
            <a:ext cx="4322981" cy="301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14600"/>
            <a:ext cx="3313355" cy="12864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Judges General Honorarium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6343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Kristen Reid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5" y="457200"/>
            <a:ext cx="3188026" cy="479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1524000"/>
            <a:ext cx="3313355" cy="170216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Alpha Upsilon #1884 Oregon Endowment $900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Heather Roberts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5901" y="1006474"/>
            <a:ext cx="5003800" cy="37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3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90800"/>
            <a:ext cx="3313355" cy="12102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Sunya Decker Early Bird General Honorarium Endowment 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715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Katherine Regis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3306143" cy="49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362200"/>
            <a:ext cx="3313355" cy="17021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Scholarship Processing Team General Honorarium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7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Savannah Gorman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9906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8482" y="2107840"/>
            <a:ext cx="3313355" cy="170216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2016-17 State Counselors General Honorarium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5715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Meagan Sojka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1" y="609600"/>
            <a:ext cx="2611593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667000"/>
            <a:ext cx="3313355" cy="11340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Bobbie Massey General Honorarium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7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Christina Szachon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3" y="1524000"/>
            <a:ext cx="4290767" cy="28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14600"/>
            <a:ext cx="3313355" cy="128643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Sherri Fuhrer General Honorarium Endowment $1000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3582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ESA Foundation Scholarships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" y="5638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Jazz Duncan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500" y="10668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6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6000">
        <p:fade/>
      </p:transition>
    </mc:Choice>
    <mc:Fallback xmlns="">
      <p:transition advClick="0" advTm="6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7292</TotalTime>
  <Words>1101</Words>
  <Application>Microsoft Office PowerPoint</Application>
  <PresentationFormat>On-screen Show (4:3)</PresentationFormat>
  <Paragraphs>293</Paragraphs>
  <Slides>94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0" baseType="lpstr">
      <vt:lpstr>Arial</vt:lpstr>
      <vt:lpstr>Calibri</vt:lpstr>
      <vt:lpstr>Century Gothic</vt:lpstr>
      <vt:lpstr>Open Sans Semibold</vt:lpstr>
      <vt:lpstr>Wingdings 2</vt:lpstr>
      <vt:lpstr>Austin</vt:lpstr>
      <vt:lpstr>Alabama Past State Presidents’ Endowment $1200  Mary Louise Smith Memorial Endowment $2000</vt:lpstr>
      <vt:lpstr>Alice / Jeanne Wagner Endowment $750  Second Chance Endowment $1500 </vt:lpstr>
      <vt:lpstr>  Alice/Jeanne Wagner Endowment $750</vt:lpstr>
      <vt:lpstr>Allen/Files Endowment $750  </vt:lpstr>
      <vt:lpstr>Alpha Kappa #4401 / Jean Hall Endowment $500  </vt:lpstr>
      <vt:lpstr>Alpha Kappa #4401/Jean Varga Endowment $500  Alpha Kappa #4401/Joann Zaleski Endowment $600 </vt:lpstr>
      <vt:lpstr>Alpha Kappa #4410/Michelle J Doherty Endowment $500  Peggy Jacques Memorial Endowment $500 </vt:lpstr>
      <vt:lpstr>Alpha Omicron #2520 Arizona Endowment $1000  Arizona Council Endowment $500  Arizona Council Sunshine Fund Endowment $750  Elsie and Jay Vogler Memorial Teaching Endowment $500  Lois E Carter Memorial Teaching Endowment $500  Priscilla Gale Memorial Endowment $750</vt:lpstr>
      <vt:lpstr>Alpha Upsilon #1884 Oregon Endowment $900</vt:lpstr>
      <vt:lpstr>Ann and Bob Becker Endowment $750  Cora E and Royal L Scott Family Endowment $750  Drs. Sidney and Corinne Milburn Memorial Endowment $750  MARC Endowment $1000</vt:lpstr>
      <vt:lpstr>Arizona Council Sunshine Fund Endowment $750</vt:lpstr>
      <vt:lpstr>Arkansas State Council Endowment $600  Rosagene Huggins Memorial Endowment $600</vt:lpstr>
      <vt:lpstr>Arlene and Dennis Schlosser Memorial Endowment $3000</vt:lpstr>
      <vt:lpstr> </vt:lpstr>
      <vt:lpstr> </vt:lpstr>
      <vt:lpstr> </vt:lpstr>
      <vt:lpstr>Arlene and Dennis Schlosser Memorial Endowment $3000  Mary Louise Smith Memorial Endowment $2000  Jean Merrill General Honorarium Endowment $1000</vt:lpstr>
      <vt:lpstr>Arlene and Dennis Schlosser Memorial Endowment $3000  Omicron – Tacoma, Washington Endowment $600</vt:lpstr>
      <vt:lpstr>Art &amp; Sandy Fuller Endowment $600</vt:lpstr>
      <vt:lpstr>Ayers/Gallatin Endowment $900  Ruth Gregg Memorial Endowment $750  Worda Russell Memorial Endowment $750  Linda Schmidt General Honorarium Endowment $1000</vt:lpstr>
      <vt:lpstr>Billy Brockmann Memorial Endowment $1250</vt:lpstr>
      <vt:lpstr>BMW Hope Endowment $750</vt:lpstr>
      <vt:lpstr>Bob and Jane Jones Endowment $500</vt:lpstr>
      <vt:lpstr>California State Council/EM Bullock Memorial Endowment $500  California State Council Past President Auxiliary Endowment $500</vt:lpstr>
      <vt:lpstr>Carol Murphy Memorial Endowment $500</vt:lpstr>
      <vt:lpstr>Colorado Lamplighters Endowment $500  Colorado Lamplighters/Beta Omicron Endowment $900</vt:lpstr>
      <vt:lpstr>Deborah Humphrey Endowment $1200  Angie Butenschoen General Honorarium Endowment $1000</vt:lpstr>
      <vt:lpstr>Dorothy Dyer Vanek Endowment $1000</vt:lpstr>
      <vt:lpstr> </vt:lpstr>
      <vt:lpstr> </vt:lpstr>
      <vt:lpstr>Dorothy Hendricks Endowment $1000  Margaret ‘Peggy’ Rader Memorial Endowment $2000  Washington State Endowment $600</vt:lpstr>
      <vt:lpstr>Eloise Collins Endowment $600</vt:lpstr>
      <vt:lpstr>Emily Thomas Memorial Endowment $800</vt:lpstr>
      <vt:lpstr>Epsilon Eta/Linda Cronin Memorial Endowment $600</vt:lpstr>
      <vt:lpstr>ESA Foundation Endowment $800  Jan Reppentine/Arkansas State Council Endowment $500  SERC Endowment $500</vt:lpstr>
      <vt:lpstr>Frances Shugart Endowment $600</vt:lpstr>
      <vt:lpstr>Gordon and Betty Cape Continuing Education Endowment $500</vt:lpstr>
      <vt:lpstr>Graduate Studies Endowment $5000  Mary Louise Smith Memorial Endowment $2000  Maxine Wirth Graduate Studies Endowment $1500</vt:lpstr>
      <vt:lpstr>Hazel Knapp Endowment $1000  Jerry &amp; Judith Huntley Endowment $750  Laverne ‘Bun’ Young Endowment $800</vt:lpstr>
      <vt:lpstr>Helping Hands of WSC Endowment $900</vt:lpstr>
      <vt:lpstr>Holsted/Simmons/ Haymaker Endowment $1400</vt:lpstr>
      <vt:lpstr> </vt:lpstr>
      <vt:lpstr>Hope Baney Memorial Endowment $1000</vt:lpstr>
      <vt:lpstr>Hope for Kansas Heroes Endowment $500</vt:lpstr>
      <vt:lpstr>Indiana State Council Endowment $500</vt:lpstr>
      <vt:lpstr>Jack and Lucille Crossno Memorial Endowment $500  Kansas State Council Endowment $1200</vt:lpstr>
      <vt:lpstr>James McPherson Memorial Endowment $1000  Mary Louise Smith Memorial Endowment $2000  Sherman and Nancy Reece Endowment $1500  Carol Worley General Honorarium Endowment $1000</vt:lpstr>
      <vt:lpstr>Jay Peckham Pharmacy Endowment $7500</vt:lpstr>
      <vt:lpstr>Jeanne Parker Memorial Endowment $750</vt:lpstr>
      <vt:lpstr>Jerry Harvey Endowment $750</vt:lpstr>
      <vt:lpstr>Jerry Harvey Endowment $750  Kay Mills Memorial Endowment $800</vt:lpstr>
      <vt:lpstr>Joan G Monson &amp; Dean E Monson Endowment $500</vt:lpstr>
      <vt:lpstr>Jordan Griffith Memorial Endowment $600</vt:lpstr>
      <vt:lpstr>Kansas Lamplighter Memorial Endowment $900</vt:lpstr>
      <vt:lpstr>Kentucky State Council Endowment $1200</vt:lpstr>
      <vt:lpstr>Kristine Williamson Memorial Endowment $600</vt:lpstr>
      <vt:lpstr>Les and Rosalee Echele Family Endowment $500</vt:lpstr>
      <vt:lpstr>Linda Moore Endowment $500</vt:lpstr>
      <vt:lpstr>Lynn and Rich Hughes Family Endowment $1100  Oregon State Council Endowment $1000</vt:lpstr>
      <vt:lpstr>Margaret ‘Peggy’ Rader Memorial Endowment $2000</vt:lpstr>
      <vt:lpstr> </vt:lpstr>
      <vt:lpstr> </vt:lpstr>
      <vt:lpstr>Marjorie J Hamrick Endowment $600</vt:lpstr>
      <vt:lpstr>Mary Louise Smith Memorial Endowment $2000</vt:lpstr>
      <vt:lpstr>Mary Louise Smith Memorial Endowment $2000  Montana State ESA Endowment $900</vt:lpstr>
      <vt:lpstr>Maxine Wheelan/Delta Chi Endowment $500</vt:lpstr>
      <vt:lpstr>McConnell Family Endowment $1000</vt:lpstr>
      <vt:lpstr>McConnell Family Endowment $1000  Ralph and Ruth Strother Endowment $900</vt:lpstr>
      <vt:lpstr>McConnell Family Endowment $1000  New Mexico State Council Roadrunner Endowment $700</vt:lpstr>
      <vt:lpstr> </vt:lpstr>
      <vt:lpstr>Minnesota State Memorial Endowment $1000</vt:lpstr>
      <vt:lpstr>Missouri GICC Endowment $500</vt:lpstr>
      <vt:lpstr>Missouri State Council Endowment $600</vt:lpstr>
      <vt:lpstr>Missouri Torchbearers’ Endowment $1200</vt:lpstr>
      <vt:lpstr>Nancy Jo Fox Memorial Endowment $750</vt:lpstr>
      <vt:lpstr>Nebraska ESA Endowment $900</vt:lpstr>
      <vt:lpstr>Neta Hendricks Memorial Endowment $500</vt:lpstr>
      <vt:lpstr>Ohio State Council/Nancy Waymire Memorial Endowment $700</vt:lpstr>
      <vt:lpstr>Oklahoma District II Endowment $500</vt:lpstr>
      <vt:lpstr>Oscar and Joyce Whitewing Honorarium Endowment $900</vt:lpstr>
      <vt:lpstr>Phyllis Shoemaker Memorial Endowment $600</vt:lpstr>
      <vt:lpstr>Shirley A Dreyer Memorial Endowment $700</vt:lpstr>
      <vt:lpstr> </vt:lpstr>
      <vt:lpstr>Tulsa Area Council Endowment $500</vt:lpstr>
      <vt:lpstr>Virginia State Endowment $800</vt:lpstr>
      <vt:lpstr>West Virginia Endowment $800</vt:lpstr>
      <vt:lpstr>Wisconsin Endowment $500</vt:lpstr>
      <vt:lpstr>York Family Endowment $500</vt:lpstr>
      <vt:lpstr>Judges General Honorarium Endowment $500</vt:lpstr>
      <vt:lpstr>Sunya Decker Early Bird General Honorarium Endowment $500</vt:lpstr>
      <vt:lpstr>Scholarship Processing Team General Honorarium Endowment $1000</vt:lpstr>
      <vt:lpstr>2016-17 State Counselors General Honorarium Endowment $1000</vt:lpstr>
      <vt:lpstr>Bobbie Massey General Honorarium Endowment $1000</vt:lpstr>
      <vt:lpstr>Sherri Fuhrer General Honorarium Endowment $1000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Arlene &amp; Dennis Schlosser Memorial Scholarship $3000 York Family $700</dc:title>
  <dc:creator>Rosalee</dc:creator>
  <cp:lastModifiedBy>Lindsey Swanson</cp:lastModifiedBy>
  <cp:revision>306</cp:revision>
  <dcterms:created xsi:type="dcterms:W3CDTF">2015-06-22T00:49:54Z</dcterms:created>
  <dcterms:modified xsi:type="dcterms:W3CDTF">2017-07-14T16:07:12Z</dcterms:modified>
</cp:coreProperties>
</file>