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26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14400" y="5486400"/>
            <a:ext cx="510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&lt;When:&gt;</a:t>
            </a:r>
          </a:p>
          <a:p>
            <a:r>
              <a:rPr lang="en-US" sz="1600" dirty="0" smtClean="0"/>
              <a:t>&lt;Where:&gt;</a:t>
            </a:r>
          </a:p>
          <a:p>
            <a:r>
              <a:rPr lang="en-US" sz="1600" dirty="0" smtClean="0"/>
              <a:t>&lt;What:&gt;</a:t>
            </a:r>
          </a:p>
          <a:p>
            <a:r>
              <a:rPr lang="en-US" sz="1600" dirty="0" smtClean="0"/>
              <a:t>&lt;Who:&gt;</a:t>
            </a:r>
          </a:p>
          <a:p>
            <a:r>
              <a:rPr lang="en-US" sz="1600" dirty="0" smtClean="0"/>
              <a:t>How YOU can help:</a:t>
            </a:r>
          </a:p>
          <a:p>
            <a:r>
              <a:rPr lang="en-US" sz="1600" dirty="0" smtClean="0"/>
              <a:t>&lt;COME CRAFT WITH US, DONATE SUPPLIES, DONATE ETC&gt;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7543800"/>
            <a:ext cx="51054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For more info or sign up </a:t>
            </a:r>
            <a:r>
              <a:rPr lang="en-US" smtClean="0">
                <a:latin typeface="Arial Narrow" panose="020B0606020202030204" pitchFamily="34" charset="0"/>
              </a:rPr>
              <a:t>to help:</a:t>
            </a:r>
            <a:endParaRPr lang="en-US" dirty="0" smtClean="0">
              <a:latin typeface="Arial Narrow" panose="020B0606020202030204" pitchFamily="34" charset="0"/>
            </a:endParaRP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&lt;ADD E-MAIL AND PHONE NUMBER&gt;</a:t>
            </a:r>
          </a:p>
          <a:p>
            <a:pPr algn="ctr"/>
            <a:r>
              <a:rPr lang="en-US" sz="2400" dirty="0" smtClean="0"/>
              <a:t>www.epsilonsigmaalpha.org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" y="2133600"/>
            <a:ext cx="6019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rial Narrow" pitchFamily="34" charset="0"/>
              </a:rPr>
              <a:t>&lt;EVENT NAME&gt; Benefiting &lt;AGENCY/ORGANIZATION</a:t>
            </a:r>
            <a:r>
              <a:rPr lang="en-US" dirty="0" smtClean="0"/>
              <a:t>&gt;</a:t>
            </a:r>
          </a:p>
          <a:p>
            <a:pPr algn="ctr"/>
            <a:r>
              <a:rPr lang="en-US" dirty="0" smtClean="0"/>
              <a:t>&lt;DESCRIBE THE CRAFTING PROJECT YOU ARE CREATING&gt;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828800" y="28194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Narrow" pitchFamily="34" charset="0"/>
              </a:rPr>
              <a:t>Sponsored by Epsilon Sigma Alpha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95400" y="838200"/>
            <a:ext cx="441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 Narrow" pitchFamily="34" charset="0"/>
              </a:rPr>
              <a:t>COME CRAFT WITH US AND</a:t>
            </a:r>
          </a:p>
          <a:p>
            <a:pPr algn="ctr"/>
            <a:r>
              <a:rPr lang="en-US" sz="2800" dirty="0" smtClean="0">
                <a:latin typeface="Arial Narrow" pitchFamily="34" charset="0"/>
              </a:rPr>
              <a:t>MAKE A DIFFERENCE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57600" y="3276600"/>
            <a:ext cx="2743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ADD CHARITY’S LOGO OR PROJECT IMAGE HERE</a:t>
            </a:r>
            <a:endParaRPr lang="en-US" sz="3200" dirty="0"/>
          </a:p>
        </p:txBody>
      </p:sp>
      <p:pic>
        <p:nvPicPr>
          <p:cNvPr id="9" name="Picture 8" descr="caring crafter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352800"/>
            <a:ext cx="3158545" cy="17798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83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Swanson</dc:creator>
  <cp:lastModifiedBy>Tracy Swanson</cp:lastModifiedBy>
  <cp:revision>9</cp:revision>
  <dcterms:created xsi:type="dcterms:W3CDTF">2013-12-11T20:14:22Z</dcterms:created>
  <dcterms:modified xsi:type="dcterms:W3CDTF">2014-02-03T15:42:54Z</dcterms:modified>
</cp:coreProperties>
</file>